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013315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1631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a0bacd33f5_1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g3a0bacd33f5_1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4815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107fb0107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107fb0107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0001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a107fb0107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a107fb0107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1244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a107fb0107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3a107fb0107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4629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a107fb0107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3a107fb0107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3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1439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title="arte c01 y.jpg"/>
          <p:cNvPicPr preferRelativeResize="0"/>
          <p:nvPr/>
        </p:nvPicPr>
        <p:blipFill rotWithShape="1">
          <a:blip r:embed="rId3">
            <a:alphaModFix amt="43000"/>
          </a:blip>
          <a:srcRect l="-1060" r="1059"/>
          <a:stretch/>
        </p:blipFill>
        <p:spPr>
          <a:xfrm>
            <a:off x="-147793" y="-42600"/>
            <a:ext cx="10217395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1881719" y="2600497"/>
            <a:ext cx="64539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i="0" u="none" strike="noStrike" cap="none">
                <a:solidFill>
                  <a:srgbClr val="0088B7"/>
                </a:solidFill>
                <a:latin typeface="Trebuchet MS"/>
                <a:ea typeface="Trebuchet MS"/>
                <a:cs typeface="Trebuchet MS"/>
                <a:sym typeface="Trebuchet MS"/>
              </a:rPr>
              <a:t>TÍTULO</a:t>
            </a:r>
            <a:endParaRPr sz="3600" b="1">
              <a:solidFill>
                <a:srgbClr val="0088B7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86" name="Google Shape;8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85799" y="-159488"/>
            <a:ext cx="6784103" cy="7757563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 txBox="1"/>
          <p:nvPr/>
        </p:nvSpPr>
        <p:spPr>
          <a:xfrm>
            <a:off x="2714594" y="4414172"/>
            <a:ext cx="6453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>
                <a:solidFill>
                  <a:srgbClr val="0088B7"/>
                </a:solidFill>
                <a:latin typeface="Trebuchet MS"/>
                <a:ea typeface="Trebuchet MS"/>
                <a:cs typeface="Trebuchet MS"/>
                <a:sym typeface="Trebuchet MS"/>
              </a:rPr>
              <a:t>Nome:</a:t>
            </a:r>
            <a:endParaRPr sz="2000" b="1">
              <a:solidFill>
                <a:srgbClr val="0088B7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0088B7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88" name="Google Shape;8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2053" y="6083707"/>
            <a:ext cx="7498122" cy="64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4" title="arte c01 y.jpg"/>
          <p:cNvPicPr preferRelativeResize="0"/>
          <p:nvPr/>
        </p:nvPicPr>
        <p:blipFill rotWithShape="1">
          <a:blip r:embed="rId3">
            <a:alphaModFix amt="43000"/>
          </a:blip>
          <a:srcRect l="-1060" r="1059"/>
          <a:stretch/>
        </p:blipFill>
        <p:spPr>
          <a:xfrm>
            <a:off x="-355600" y="0"/>
            <a:ext cx="102174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pic>
      <p:sp>
        <p:nvSpPr>
          <p:cNvPr id="94" name="Google Shape;94;p14"/>
          <p:cNvSpPr/>
          <p:nvPr/>
        </p:nvSpPr>
        <p:spPr>
          <a:xfrm>
            <a:off x="10997233" y="0"/>
            <a:ext cx="917700" cy="5110500"/>
          </a:xfrm>
          <a:prstGeom prst="rect">
            <a:avLst/>
          </a:prstGeom>
          <a:solidFill>
            <a:srgbClr val="0088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14"/>
          <p:cNvPicPr preferRelativeResize="0"/>
          <p:nvPr/>
        </p:nvPicPr>
        <p:blipFill rotWithShape="1">
          <a:blip r:embed="rId4">
            <a:alphaModFix/>
          </a:blip>
          <a:srcRect l="14727" r="13884" b="10690"/>
          <a:stretch/>
        </p:blipFill>
        <p:spPr>
          <a:xfrm>
            <a:off x="10997233" y="5535825"/>
            <a:ext cx="958428" cy="116153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>
            <a:off x="939200" y="1615388"/>
            <a:ext cx="8805000" cy="41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868576" y="753213"/>
            <a:ext cx="47673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0088B7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3000">
              <a:solidFill>
                <a:srgbClr val="0088B7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8" name="Google Shape;98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55770" y="6094413"/>
            <a:ext cx="8475304" cy="73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5" title="arte c01 y.jpg"/>
          <p:cNvPicPr preferRelativeResize="0"/>
          <p:nvPr/>
        </p:nvPicPr>
        <p:blipFill rotWithShape="1">
          <a:blip r:embed="rId3">
            <a:alphaModFix amt="43000"/>
          </a:blip>
          <a:srcRect l="-1060" r="1059"/>
          <a:stretch/>
        </p:blipFill>
        <p:spPr>
          <a:xfrm>
            <a:off x="-355600" y="0"/>
            <a:ext cx="102174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pic>
      <p:sp>
        <p:nvSpPr>
          <p:cNvPr id="104" name="Google Shape;104;p15"/>
          <p:cNvSpPr/>
          <p:nvPr/>
        </p:nvSpPr>
        <p:spPr>
          <a:xfrm>
            <a:off x="10997233" y="0"/>
            <a:ext cx="917700" cy="5110500"/>
          </a:xfrm>
          <a:prstGeom prst="rect">
            <a:avLst/>
          </a:prstGeom>
          <a:solidFill>
            <a:srgbClr val="0088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5" name="Google Shape;105;p15"/>
          <p:cNvPicPr preferRelativeResize="0"/>
          <p:nvPr/>
        </p:nvPicPr>
        <p:blipFill rotWithShape="1">
          <a:blip r:embed="rId4">
            <a:alphaModFix/>
          </a:blip>
          <a:srcRect l="14727" r="13884" b="10690"/>
          <a:stretch/>
        </p:blipFill>
        <p:spPr>
          <a:xfrm>
            <a:off x="10997233" y="5535825"/>
            <a:ext cx="958428" cy="116153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5"/>
          <p:cNvSpPr txBox="1"/>
          <p:nvPr/>
        </p:nvSpPr>
        <p:spPr>
          <a:xfrm>
            <a:off x="939200" y="1615388"/>
            <a:ext cx="8805000" cy="41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7" name="Google Shape;107;p15"/>
          <p:cNvSpPr/>
          <p:nvPr/>
        </p:nvSpPr>
        <p:spPr>
          <a:xfrm>
            <a:off x="868576" y="753213"/>
            <a:ext cx="47673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0088B7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3000">
              <a:solidFill>
                <a:srgbClr val="0088B7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8" name="Google Shape;108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55770" y="6094413"/>
            <a:ext cx="8475304" cy="73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6" title="arte c01 y.jpg"/>
          <p:cNvPicPr preferRelativeResize="0"/>
          <p:nvPr/>
        </p:nvPicPr>
        <p:blipFill rotWithShape="1">
          <a:blip r:embed="rId3">
            <a:alphaModFix amt="43000"/>
          </a:blip>
          <a:srcRect l="-1060" r="1059"/>
          <a:stretch/>
        </p:blipFill>
        <p:spPr>
          <a:xfrm>
            <a:off x="-355600" y="0"/>
            <a:ext cx="102174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pic>
      <p:sp>
        <p:nvSpPr>
          <p:cNvPr id="114" name="Google Shape;114;p16"/>
          <p:cNvSpPr/>
          <p:nvPr/>
        </p:nvSpPr>
        <p:spPr>
          <a:xfrm>
            <a:off x="10997233" y="0"/>
            <a:ext cx="917700" cy="5110500"/>
          </a:xfrm>
          <a:prstGeom prst="rect">
            <a:avLst/>
          </a:prstGeom>
          <a:solidFill>
            <a:srgbClr val="0088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5" name="Google Shape;115;p16"/>
          <p:cNvPicPr preferRelativeResize="0"/>
          <p:nvPr/>
        </p:nvPicPr>
        <p:blipFill rotWithShape="1">
          <a:blip r:embed="rId4">
            <a:alphaModFix/>
          </a:blip>
          <a:srcRect l="14727" r="13884" b="10690"/>
          <a:stretch/>
        </p:blipFill>
        <p:spPr>
          <a:xfrm>
            <a:off x="10997233" y="5535825"/>
            <a:ext cx="958428" cy="116153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6"/>
          <p:cNvSpPr txBox="1"/>
          <p:nvPr/>
        </p:nvSpPr>
        <p:spPr>
          <a:xfrm>
            <a:off x="939200" y="1615388"/>
            <a:ext cx="8805000" cy="41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7" name="Google Shape;117;p16"/>
          <p:cNvSpPr/>
          <p:nvPr/>
        </p:nvSpPr>
        <p:spPr>
          <a:xfrm>
            <a:off x="868576" y="753213"/>
            <a:ext cx="47673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0088B7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3000">
              <a:solidFill>
                <a:srgbClr val="0088B7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8" name="Google Shape;118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55770" y="6094413"/>
            <a:ext cx="8475304" cy="73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7" title="arte c01 y.jpg"/>
          <p:cNvPicPr preferRelativeResize="0"/>
          <p:nvPr/>
        </p:nvPicPr>
        <p:blipFill rotWithShape="1">
          <a:blip r:embed="rId3">
            <a:alphaModFix amt="43000"/>
          </a:blip>
          <a:srcRect l="-1060" r="1059"/>
          <a:stretch/>
        </p:blipFill>
        <p:spPr>
          <a:xfrm>
            <a:off x="-355600" y="0"/>
            <a:ext cx="102174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pic>
      <p:sp>
        <p:nvSpPr>
          <p:cNvPr id="124" name="Google Shape;124;p17"/>
          <p:cNvSpPr/>
          <p:nvPr/>
        </p:nvSpPr>
        <p:spPr>
          <a:xfrm>
            <a:off x="10997233" y="0"/>
            <a:ext cx="917700" cy="5110500"/>
          </a:xfrm>
          <a:prstGeom prst="rect">
            <a:avLst/>
          </a:prstGeom>
          <a:solidFill>
            <a:srgbClr val="0088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5" name="Google Shape;125;p17"/>
          <p:cNvPicPr preferRelativeResize="0"/>
          <p:nvPr/>
        </p:nvPicPr>
        <p:blipFill rotWithShape="1">
          <a:blip r:embed="rId4">
            <a:alphaModFix/>
          </a:blip>
          <a:srcRect l="14727" r="13884" b="10690"/>
          <a:stretch/>
        </p:blipFill>
        <p:spPr>
          <a:xfrm>
            <a:off x="10997233" y="5535825"/>
            <a:ext cx="958428" cy="116153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7"/>
          <p:cNvSpPr txBox="1"/>
          <p:nvPr/>
        </p:nvSpPr>
        <p:spPr>
          <a:xfrm>
            <a:off x="939200" y="1615388"/>
            <a:ext cx="8805000" cy="41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868576" y="753213"/>
            <a:ext cx="47673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0088B7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3000">
              <a:solidFill>
                <a:srgbClr val="0088B7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8" name="Google Shape;128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55770" y="6094413"/>
            <a:ext cx="8475304" cy="73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18" title="arte c01 y.jpg"/>
          <p:cNvPicPr preferRelativeResize="0"/>
          <p:nvPr/>
        </p:nvPicPr>
        <p:blipFill rotWithShape="1">
          <a:blip r:embed="rId3">
            <a:alphaModFix amt="43000"/>
          </a:blip>
          <a:srcRect l="-1060" r="1059"/>
          <a:stretch/>
        </p:blipFill>
        <p:spPr>
          <a:xfrm>
            <a:off x="-355600" y="0"/>
            <a:ext cx="102174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pic>
      <p:sp>
        <p:nvSpPr>
          <p:cNvPr id="134" name="Google Shape;134;p18"/>
          <p:cNvSpPr/>
          <p:nvPr/>
        </p:nvSpPr>
        <p:spPr>
          <a:xfrm>
            <a:off x="10997233" y="0"/>
            <a:ext cx="917700" cy="5110500"/>
          </a:xfrm>
          <a:prstGeom prst="rect">
            <a:avLst/>
          </a:prstGeom>
          <a:solidFill>
            <a:srgbClr val="0088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5" name="Google Shape;135;p18"/>
          <p:cNvPicPr preferRelativeResize="0"/>
          <p:nvPr/>
        </p:nvPicPr>
        <p:blipFill rotWithShape="1">
          <a:blip r:embed="rId4">
            <a:alphaModFix/>
          </a:blip>
          <a:srcRect l="14727" r="13884" b="10690"/>
          <a:stretch/>
        </p:blipFill>
        <p:spPr>
          <a:xfrm>
            <a:off x="10997233" y="5535825"/>
            <a:ext cx="958428" cy="116153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8"/>
          <p:cNvSpPr txBox="1"/>
          <p:nvPr/>
        </p:nvSpPr>
        <p:spPr>
          <a:xfrm>
            <a:off x="939200" y="1615388"/>
            <a:ext cx="8805000" cy="41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Trebuchet MS"/>
              <a:buChar char="●"/>
            </a:pPr>
            <a:r>
              <a:rPr lang="pt-BR" sz="2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22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7" name="Google Shape;137;p18"/>
          <p:cNvSpPr/>
          <p:nvPr/>
        </p:nvSpPr>
        <p:spPr>
          <a:xfrm>
            <a:off x="868576" y="753213"/>
            <a:ext cx="47673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rgbClr val="0088B7"/>
                </a:solidFill>
                <a:latin typeface="Trebuchet MS"/>
                <a:ea typeface="Trebuchet MS"/>
                <a:cs typeface="Trebuchet MS"/>
                <a:sym typeface="Trebuchet MS"/>
              </a:rPr>
              <a:t>Texto</a:t>
            </a:r>
            <a:endParaRPr sz="3000">
              <a:solidFill>
                <a:srgbClr val="0088B7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38" name="Google Shape;13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55770" y="6094413"/>
            <a:ext cx="8475304" cy="73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0088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" name="Google Shape;14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72106" y="2623286"/>
            <a:ext cx="1647786" cy="1611427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9"/>
          <p:cNvSpPr txBox="1"/>
          <p:nvPr/>
        </p:nvSpPr>
        <p:spPr>
          <a:xfrm>
            <a:off x="0" y="5978763"/>
            <a:ext cx="12191999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www.ufms.br</a:t>
            </a:r>
            <a:endParaRPr sz="22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Widescreen</PresentationFormat>
  <Paragraphs>63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Trebuchet MS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Dell</dc:creator>
  <cp:lastModifiedBy>Dell</cp:lastModifiedBy>
  <cp:revision>1</cp:revision>
  <dcterms:modified xsi:type="dcterms:W3CDTF">2025-11-06T20:04:54Z</dcterms:modified>
</cp:coreProperties>
</file>